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91" d="100"/>
          <a:sy n="91" d="100"/>
        </p:scale>
        <p:origin x="2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DE787844-64A0-4613-B7A2-E72FE92ED9FD}" type="datetimeFigureOut">
              <a:rPr kumimoji="1" lang="ja-JP" altLang="en-US" smtClean="0"/>
              <a:t>2024/4/25</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9684E291-CFD6-4DBF-8ADD-CFDE4FF4A4C3}" type="slidenum">
              <a:rPr kumimoji="1" lang="ja-JP" altLang="en-US" smtClean="0"/>
              <a:t>‹#›</a:t>
            </a:fld>
            <a:endParaRPr kumimoji="1" lang="ja-JP" altLang="en-US"/>
          </a:p>
        </p:txBody>
      </p:sp>
    </p:spTree>
    <p:extLst>
      <p:ext uri="{BB962C8B-B14F-4D97-AF65-F5344CB8AC3E}">
        <p14:creationId xmlns:p14="http://schemas.microsoft.com/office/powerpoint/2010/main" val="13210607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A67518-09BC-7448-D389-30137FEDC05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7A2B636-D23F-4D7F-FE2B-11B52001B0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B2C0384-0444-C612-B282-AE4B8DEF8B19}"/>
              </a:ext>
            </a:extLst>
          </p:cNvPr>
          <p:cNvSpPr>
            <a:spLocks noGrp="1"/>
          </p:cNvSpPr>
          <p:nvPr>
            <p:ph type="dt" sz="half" idx="10"/>
          </p:nvPr>
        </p:nvSpPr>
        <p:spPr/>
        <p:txBody>
          <a:bodyPr/>
          <a:lstStyle/>
          <a:p>
            <a:fld id="{C2F7621F-57FC-44F9-9A4B-C2253D195C27}" type="datetimeFigureOut">
              <a:rPr kumimoji="1" lang="ja-JP" altLang="en-US" smtClean="0"/>
              <a:t>2024/4/25</a:t>
            </a:fld>
            <a:endParaRPr kumimoji="1" lang="ja-JP" altLang="en-US"/>
          </a:p>
        </p:txBody>
      </p:sp>
      <p:sp>
        <p:nvSpPr>
          <p:cNvPr id="5" name="フッター プレースホルダー 4">
            <a:extLst>
              <a:ext uri="{FF2B5EF4-FFF2-40B4-BE49-F238E27FC236}">
                <a16:creationId xmlns:a16="http://schemas.microsoft.com/office/drawing/2014/main" id="{CA721B38-E635-9D96-E0A0-807F3E38C6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D80F3A-195F-3005-D061-FE5C383D683A}"/>
              </a:ext>
            </a:extLst>
          </p:cNvPr>
          <p:cNvSpPr>
            <a:spLocks noGrp="1"/>
          </p:cNvSpPr>
          <p:nvPr>
            <p:ph type="sldNum" sz="quarter" idx="12"/>
          </p:nvPr>
        </p:nvSpPr>
        <p:spPr/>
        <p:txBody>
          <a:body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1830755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4F02E5-E4BF-F6EA-E6EF-498E5BFCC4F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4457C65-37DC-1ECA-7DC3-42CB690DF59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607F024-A97D-5CC8-DD2E-518204C714B2}"/>
              </a:ext>
            </a:extLst>
          </p:cNvPr>
          <p:cNvSpPr>
            <a:spLocks noGrp="1"/>
          </p:cNvSpPr>
          <p:nvPr>
            <p:ph type="dt" sz="half" idx="10"/>
          </p:nvPr>
        </p:nvSpPr>
        <p:spPr/>
        <p:txBody>
          <a:bodyPr/>
          <a:lstStyle/>
          <a:p>
            <a:fld id="{C2F7621F-57FC-44F9-9A4B-C2253D195C27}" type="datetimeFigureOut">
              <a:rPr kumimoji="1" lang="ja-JP" altLang="en-US" smtClean="0"/>
              <a:t>2024/4/25</a:t>
            </a:fld>
            <a:endParaRPr kumimoji="1" lang="ja-JP" altLang="en-US"/>
          </a:p>
        </p:txBody>
      </p:sp>
      <p:sp>
        <p:nvSpPr>
          <p:cNvPr id="5" name="フッター プレースホルダー 4">
            <a:extLst>
              <a:ext uri="{FF2B5EF4-FFF2-40B4-BE49-F238E27FC236}">
                <a16:creationId xmlns:a16="http://schemas.microsoft.com/office/drawing/2014/main" id="{8B176967-46A1-1E4E-4DD7-130559ECFFE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AB9A0C-7B69-4A21-DA0D-69A7838A4E1E}"/>
              </a:ext>
            </a:extLst>
          </p:cNvPr>
          <p:cNvSpPr>
            <a:spLocks noGrp="1"/>
          </p:cNvSpPr>
          <p:nvPr>
            <p:ph type="sldNum" sz="quarter" idx="12"/>
          </p:nvPr>
        </p:nvSpPr>
        <p:spPr/>
        <p:txBody>
          <a:body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357590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00BDFA1-C0FB-9A05-D0E1-FC980B51479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46E645-C958-7DDF-435D-839DA39A69F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72C81F-16A1-362E-32D6-B1C3BD18BC1E}"/>
              </a:ext>
            </a:extLst>
          </p:cNvPr>
          <p:cNvSpPr>
            <a:spLocks noGrp="1"/>
          </p:cNvSpPr>
          <p:nvPr>
            <p:ph type="dt" sz="half" idx="10"/>
          </p:nvPr>
        </p:nvSpPr>
        <p:spPr/>
        <p:txBody>
          <a:bodyPr/>
          <a:lstStyle/>
          <a:p>
            <a:fld id="{C2F7621F-57FC-44F9-9A4B-C2253D195C27}" type="datetimeFigureOut">
              <a:rPr kumimoji="1" lang="ja-JP" altLang="en-US" smtClean="0"/>
              <a:t>2024/4/25</a:t>
            </a:fld>
            <a:endParaRPr kumimoji="1" lang="ja-JP" altLang="en-US"/>
          </a:p>
        </p:txBody>
      </p:sp>
      <p:sp>
        <p:nvSpPr>
          <p:cNvPr id="5" name="フッター プレースホルダー 4">
            <a:extLst>
              <a:ext uri="{FF2B5EF4-FFF2-40B4-BE49-F238E27FC236}">
                <a16:creationId xmlns:a16="http://schemas.microsoft.com/office/drawing/2014/main" id="{42CD84FD-37DF-1235-6C30-015FCEBACD8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A408B7E-18EC-34F4-D600-CDDCCDF3CBCC}"/>
              </a:ext>
            </a:extLst>
          </p:cNvPr>
          <p:cNvSpPr>
            <a:spLocks noGrp="1"/>
          </p:cNvSpPr>
          <p:nvPr>
            <p:ph type="sldNum" sz="quarter" idx="12"/>
          </p:nvPr>
        </p:nvSpPr>
        <p:spPr/>
        <p:txBody>
          <a:body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115781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5A4F47-FE57-4269-17E2-2A38FA18734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9AA8E1-272D-7150-7C60-74486F1265A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6102519-DF1C-A844-28F4-264DA7CFF194}"/>
              </a:ext>
            </a:extLst>
          </p:cNvPr>
          <p:cNvSpPr>
            <a:spLocks noGrp="1"/>
          </p:cNvSpPr>
          <p:nvPr>
            <p:ph type="dt" sz="half" idx="10"/>
          </p:nvPr>
        </p:nvSpPr>
        <p:spPr/>
        <p:txBody>
          <a:bodyPr/>
          <a:lstStyle/>
          <a:p>
            <a:fld id="{C2F7621F-57FC-44F9-9A4B-C2253D195C27}" type="datetimeFigureOut">
              <a:rPr kumimoji="1" lang="ja-JP" altLang="en-US" smtClean="0"/>
              <a:t>2024/4/25</a:t>
            </a:fld>
            <a:endParaRPr kumimoji="1" lang="ja-JP" altLang="en-US"/>
          </a:p>
        </p:txBody>
      </p:sp>
      <p:sp>
        <p:nvSpPr>
          <p:cNvPr id="5" name="フッター プレースホルダー 4">
            <a:extLst>
              <a:ext uri="{FF2B5EF4-FFF2-40B4-BE49-F238E27FC236}">
                <a16:creationId xmlns:a16="http://schemas.microsoft.com/office/drawing/2014/main" id="{1CAEF01E-BB4A-250E-00FD-A9396769BB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F128BB-B259-BDE9-0BEA-4845613ABF72}"/>
              </a:ext>
            </a:extLst>
          </p:cNvPr>
          <p:cNvSpPr>
            <a:spLocks noGrp="1"/>
          </p:cNvSpPr>
          <p:nvPr>
            <p:ph type="sldNum" sz="quarter" idx="12"/>
          </p:nvPr>
        </p:nvSpPr>
        <p:spPr/>
        <p:txBody>
          <a:body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376179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9BF7BB-6D6C-9FE3-D988-067AAEA082A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C0A9E2-2A67-0218-1C33-36424AB57A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20D6248-A9FE-FBA8-1FD0-98E33471E6E8}"/>
              </a:ext>
            </a:extLst>
          </p:cNvPr>
          <p:cNvSpPr>
            <a:spLocks noGrp="1"/>
          </p:cNvSpPr>
          <p:nvPr>
            <p:ph type="dt" sz="half" idx="10"/>
          </p:nvPr>
        </p:nvSpPr>
        <p:spPr/>
        <p:txBody>
          <a:bodyPr/>
          <a:lstStyle/>
          <a:p>
            <a:fld id="{C2F7621F-57FC-44F9-9A4B-C2253D195C27}" type="datetimeFigureOut">
              <a:rPr kumimoji="1" lang="ja-JP" altLang="en-US" smtClean="0"/>
              <a:t>2024/4/25</a:t>
            </a:fld>
            <a:endParaRPr kumimoji="1" lang="ja-JP" altLang="en-US"/>
          </a:p>
        </p:txBody>
      </p:sp>
      <p:sp>
        <p:nvSpPr>
          <p:cNvPr id="5" name="フッター プレースホルダー 4">
            <a:extLst>
              <a:ext uri="{FF2B5EF4-FFF2-40B4-BE49-F238E27FC236}">
                <a16:creationId xmlns:a16="http://schemas.microsoft.com/office/drawing/2014/main" id="{BD42C307-9D2E-6344-5F84-4C137C34DE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76114B-AAAD-FAA0-03DD-FF0715E7AD27}"/>
              </a:ext>
            </a:extLst>
          </p:cNvPr>
          <p:cNvSpPr>
            <a:spLocks noGrp="1"/>
          </p:cNvSpPr>
          <p:nvPr>
            <p:ph type="sldNum" sz="quarter" idx="12"/>
          </p:nvPr>
        </p:nvSpPr>
        <p:spPr/>
        <p:txBody>
          <a:body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3779876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B9B4ED-8B83-86B2-E29D-A6736A67518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DFB118E-2147-48C5-8BEC-1D06507C92F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3659684-A460-32BD-B066-8F781D18ED1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8756570-6214-4564-FA87-C9293EF02CC4}"/>
              </a:ext>
            </a:extLst>
          </p:cNvPr>
          <p:cNvSpPr>
            <a:spLocks noGrp="1"/>
          </p:cNvSpPr>
          <p:nvPr>
            <p:ph type="dt" sz="half" idx="10"/>
          </p:nvPr>
        </p:nvSpPr>
        <p:spPr/>
        <p:txBody>
          <a:bodyPr/>
          <a:lstStyle/>
          <a:p>
            <a:fld id="{C2F7621F-57FC-44F9-9A4B-C2253D195C27}" type="datetimeFigureOut">
              <a:rPr kumimoji="1" lang="ja-JP" altLang="en-US" smtClean="0"/>
              <a:t>2024/4/25</a:t>
            </a:fld>
            <a:endParaRPr kumimoji="1" lang="ja-JP" altLang="en-US"/>
          </a:p>
        </p:txBody>
      </p:sp>
      <p:sp>
        <p:nvSpPr>
          <p:cNvPr id="6" name="フッター プレースホルダー 5">
            <a:extLst>
              <a:ext uri="{FF2B5EF4-FFF2-40B4-BE49-F238E27FC236}">
                <a16:creationId xmlns:a16="http://schemas.microsoft.com/office/drawing/2014/main" id="{A7450776-9AD3-A131-91F2-5D49B503326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B8BD89B-F520-64FF-B2E7-7D13473597C2}"/>
              </a:ext>
            </a:extLst>
          </p:cNvPr>
          <p:cNvSpPr>
            <a:spLocks noGrp="1"/>
          </p:cNvSpPr>
          <p:nvPr>
            <p:ph type="sldNum" sz="quarter" idx="12"/>
          </p:nvPr>
        </p:nvSpPr>
        <p:spPr/>
        <p:txBody>
          <a:body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84232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6ABE1-A401-24F4-244E-FB06D5B3C12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50EB4B5-EB90-955C-A00E-E511A98F57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88B7E35-60AB-1579-B7D0-827160F913B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C7B3136-9E9F-832B-CC8E-3341AB4080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40EBC5A-5AF6-7822-EDBA-8069F4ACF43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CB121F1-95B9-F0C7-C22D-4E6818E7D2D9}"/>
              </a:ext>
            </a:extLst>
          </p:cNvPr>
          <p:cNvSpPr>
            <a:spLocks noGrp="1"/>
          </p:cNvSpPr>
          <p:nvPr>
            <p:ph type="dt" sz="half" idx="10"/>
          </p:nvPr>
        </p:nvSpPr>
        <p:spPr/>
        <p:txBody>
          <a:bodyPr/>
          <a:lstStyle/>
          <a:p>
            <a:fld id="{C2F7621F-57FC-44F9-9A4B-C2253D195C27}" type="datetimeFigureOut">
              <a:rPr kumimoji="1" lang="ja-JP" altLang="en-US" smtClean="0"/>
              <a:t>2024/4/25</a:t>
            </a:fld>
            <a:endParaRPr kumimoji="1" lang="ja-JP" altLang="en-US"/>
          </a:p>
        </p:txBody>
      </p:sp>
      <p:sp>
        <p:nvSpPr>
          <p:cNvPr id="8" name="フッター プレースホルダー 7">
            <a:extLst>
              <a:ext uri="{FF2B5EF4-FFF2-40B4-BE49-F238E27FC236}">
                <a16:creationId xmlns:a16="http://schemas.microsoft.com/office/drawing/2014/main" id="{404BE8B1-A629-3050-A1FF-32D79F7D187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CA70F23-E639-E006-F80F-8045509A2D40}"/>
              </a:ext>
            </a:extLst>
          </p:cNvPr>
          <p:cNvSpPr>
            <a:spLocks noGrp="1"/>
          </p:cNvSpPr>
          <p:nvPr>
            <p:ph type="sldNum" sz="quarter" idx="12"/>
          </p:nvPr>
        </p:nvSpPr>
        <p:spPr/>
        <p:txBody>
          <a:body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163621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7AA2C6-5EA4-D1A4-8C46-8776A9185AC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60A2C62-8A09-3F25-B6BD-56FBD7924063}"/>
              </a:ext>
            </a:extLst>
          </p:cNvPr>
          <p:cNvSpPr>
            <a:spLocks noGrp="1"/>
          </p:cNvSpPr>
          <p:nvPr>
            <p:ph type="dt" sz="half" idx="10"/>
          </p:nvPr>
        </p:nvSpPr>
        <p:spPr/>
        <p:txBody>
          <a:bodyPr/>
          <a:lstStyle/>
          <a:p>
            <a:fld id="{C2F7621F-57FC-44F9-9A4B-C2253D195C27}" type="datetimeFigureOut">
              <a:rPr kumimoji="1" lang="ja-JP" altLang="en-US" smtClean="0"/>
              <a:t>2024/4/25</a:t>
            </a:fld>
            <a:endParaRPr kumimoji="1" lang="ja-JP" altLang="en-US"/>
          </a:p>
        </p:txBody>
      </p:sp>
      <p:sp>
        <p:nvSpPr>
          <p:cNvPr id="4" name="フッター プレースホルダー 3">
            <a:extLst>
              <a:ext uri="{FF2B5EF4-FFF2-40B4-BE49-F238E27FC236}">
                <a16:creationId xmlns:a16="http://schemas.microsoft.com/office/drawing/2014/main" id="{29A5473A-9A11-9266-B81A-FDA889D1E18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54C02BD-2C90-E59F-726A-B176F194D381}"/>
              </a:ext>
            </a:extLst>
          </p:cNvPr>
          <p:cNvSpPr>
            <a:spLocks noGrp="1"/>
          </p:cNvSpPr>
          <p:nvPr>
            <p:ph type="sldNum" sz="quarter" idx="12"/>
          </p:nvPr>
        </p:nvSpPr>
        <p:spPr/>
        <p:txBody>
          <a:body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101854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25F06CA-A10D-0C61-0ADB-96F705C83762}"/>
              </a:ext>
            </a:extLst>
          </p:cNvPr>
          <p:cNvSpPr>
            <a:spLocks noGrp="1"/>
          </p:cNvSpPr>
          <p:nvPr>
            <p:ph type="dt" sz="half" idx="10"/>
          </p:nvPr>
        </p:nvSpPr>
        <p:spPr/>
        <p:txBody>
          <a:bodyPr/>
          <a:lstStyle/>
          <a:p>
            <a:fld id="{C2F7621F-57FC-44F9-9A4B-C2253D195C27}" type="datetimeFigureOut">
              <a:rPr kumimoji="1" lang="ja-JP" altLang="en-US" smtClean="0"/>
              <a:t>2024/4/25</a:t>
            </a:fld>
            <a:endParaRPr kumimoji="1" lang="ja-JP" altLang="en-US"/>
          </a:p>
        </p:txBody>
      </p:sp>
      <p:sp>
        <p:nvSpPr>
          <p:cNvPr id="3" name="フッター プレースホルダー 2">
            <a:extLst>
              <a:ext uri="{FF2B5EF4-FFF2-40B4-BE49-F238E27FC236}">
                <a16:creationId xmlns:a16="http://schemas.microsoft.com/office/drawing/2014/main" id="{E88DAF22-5DB7-277A-6355-BE21DB4BC5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F4FB68E-B36B-A709-814A-AE125050F1DD}"/>
              </a:ext>
            </a:extLst>
          </p:cNvPr>
          <p:cNvSpPr>
            <a:spLocks noGrp="1"/>
          </p:cNvSpPr>
          <p:nvPr>
            <p:ph type="sldNum" sz="quarter" idx="12"/>
          </p:nvPr>
        </p:nvSpPr>
        <p:spPr/>
        <p:txBody>
          <a:body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3097114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64AE31-A023-59D5-3947-A0D969B6284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8E1F9E-0AB3-190A-9749-69DD266C75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9A86637-F9B3-94FD-4CF2-C0BA8148BB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DCAC707-F8C1-B6F6-F4E7-EFDB24EC54BB}"/>
              </a:ext>
            </a:extLst>
          </p:cNvPr>
          <p:cNvSpPr>
            <a:spLocks noGrp="1"/>
          </p:cNvSpPr>
          <p:nvPr>
            <p:ph type="dt" sz="half" idx="10"/>
          </p:nvPr>
        </p:nvSpPr>
        <p:spPr/>
        <p:txBody>
          <a:bodyPr/>
          <a:lstStyle/>
          <a:p>
            <a:fld id="{C2F7621F-57FC-44F9-9A4B-C2253D195C27}" type="datetimeFigureOut">
              <a:rPr kumimoji="1" lang="ja-JP" altLang="en-US" smtClean="0"/>
              <a:t>2024/4/25</a:t>
            </a:fld>
            <a:endParaRPr kumimoji="1" lang="ja-JP" altLang="en-US"/>
          </a:p>
        </p:txBody>
      </p:sp>
      <p:sp>
        <p:nvSpPr>
          <p:cNvPr id="6" name="フッター プレースホルダー 5">
            <a:extLst>
              <a:ext uri="{FF2B5EF4-FFF2-40B4-BE49-F238E27FC236}">
                <a16:creationId xmlns:a16="http://schemas.microsoft.com/office/drawing/2014/main" id="{F1873F31-A1E6-5D14-31DC-84F2E5ED843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346C04F-440B-2B9F-B6E3-982D79254080}"/>
              </a:ext>
            </a:extLst>
          </p:cNvPr>
          <p:cNvSpPr>
            <a:spLocks noGrp="1"/>
          </p:cNvSpPr>
          <p:nvPr>
            <p:ph type="sldNum" sz="quarter" idx="12"/>
          </p:nvPr>
        </p:nvSpPr>
        <p:spPr/>
        <p:txBody>
          <a:body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1653239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EDF1BB-95FB-1A86-0D3F-CD229E397E6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C422303-2843-EE12-1273-6B80E04079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C8B2EB4-D814-185E-06C1-62F222FCEB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0F2904C-3A04-F0CE-21B2-53EABB0EDAD9}"/>
              </a:ext>
            </a:extLst>
          </p:cNvPr>
          <p:cNvSpPr>
            <a:spLocks noGrp="1"/>
          </p:cNvSpPr>
          <p:nvPr>
            <p:ph type="dt" sz="half" idx="10"/>
          </p:nvPr>
        </p:nvSpPr>
        <p:spPr/>
        <p:txBody>
          <a:bodyPr/>
          <a:lstStyle/>
          <a:p>
            <a:fld id="{C2F7621F-57FC-44F9-9A4B-C2253D195C27}" type="datetimeFigureOut">
              <a:rPr kumimoji="1" lang="ja-JP" altLang="en-US" smtClean="0"/>
              <a:t>2024/4/25</a:t>
            </a:fld>
            <a:endParaRPr kumimoji="1" lang="ja-JP" altLang="en-US"/>
          </a:p>
        </p:txBody>
      </p:sp>
      <p:sp>
        <p:nvSpPr>
          <p:cNvPr id="6" name="フッター プレースホルダー 5">
            <a:extLst>
              <a:ext uri="{FF2B5EF4-FFF2-40B4-BE49-F238E27FC236}">
                <a16:creationId xmlns:a16="http://schemas.microsoft.com/office/drawing/2014/main" id="{5D5A341C-3F83-7884-A37D-BD9B80E9285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512CA08-D594-95DE-07B0-6BDA27442F42}"/>
              </a:ext>
            </a:extLst>
          </p:cNvPr>
          <p:cNvSpPr>
            <a:spLocks noGrp="1"/>
          </p:cNvSpPr>
          <p:nvPr>
            <p:ph type="sldNum" sz="quarter" idx="12"/>
          </p:nvPr>
        </p:nvSpPr>
        <p:spPr/>
        <p:txBody>
          <a:body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1581748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033408A-C1D6-6DF7-962A-3AD43081D6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44A87F-8750-AFB7-B05D-2D225C6746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141434D-14D4-EFFB-CEC5-C9FC941633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7621F-57FC-44F9-9A4B-C2253D195C27}" type="datetimeFigureOut">
              <a:rPr kumimoji="1" lang="ja-JP" altLang="en-US" smtClean="0"/>
              <a:t>2024/4/25</a:t>
            </a:fld>
            <a:endParaRPr kumimoji="1" lang="ja-JP" altLang="en-US"/>
          </a:p>
        </p:txBody>
      </p:sp>
      <p:sp>
        <p:nvSpPr>
          <p:cNvPr id="5" name="フッター プレースホルダー 4">
            <a:extLst>
              <a:ext uri="{FF2B5EF4-FFF2-40B4-BE49-F238E27FC236}">
                <a16:creationId xmlns:a16="http://schemas.microsoft.com/office/drawing/2014/main" id="{F8211764-D6FD-DD79-C2C3-D0C1EE57F8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C02B92E-C6FC-1CCA-1C9E-BAB45B679A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54823-F34E-4CC7-858A-57B0F270B3A0}" type="slidenum">
              <a:rPr kumimoji="1" lang="ja-JP" altLang="en-US" smtClean="0"/>
              <a:t>‹#›</a:t>
            </a:fld>
            <a:endParaRPr kumimoji="1" lang="ja-JP" altLang="en-US"/>
          </a:p>
        </p:txBody>
      </p:sp>
    </p:spTree>
    <p:extLst>
      <p:ext uri="{BB962C8B-B14F-4D97-AF65-F5344CB8AC3E}">
        <p14:creationId xmlns:p14="http://schemas.microsoft.com/office/powerpoint/2010/main" val="144460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D14FBF-F1A7-3EC0-8120-1646860DAB79}"/>
              </a:ext>
            </a:extLst>
          </p:cNvPr>
          <p:cNvSpPr>
            <a:spLocks noGrp="1"/>
          </p:cNvSpPr>
          <p:nvPr>
            <p:ph type="ctrTitle"/>
          </p:nvPr>
        </p:nvSpPr>
        <p:spPr>
          <a:xfrm>
            <a:off x="1432964" y="176686"/>
            <a:ext cx="4004345" cy="584199"/>
          </a:xfrm>
        </p:spPr>
        <p:txBody>
          <a:bodyPr>
            <a:normAutofit/>
          </a:bodyPr>
          <a:lstStyle/>
          <a:p>
            <a:r>
              <a:rPr kumimoji="1" lang="ja-JP" altLang="en-US" sz="3200" dirty="0">
                <a:solidFill>
                  <a:schemeClr val="accent1"/>
                </a:solidFill>
                <a:latin typeface="HGS創英角ｺﾞｼｯｸUB" panose="020B0900000000000000" pitchFamily="50" charset="-128"/>
                <a:ea typeface="HGS創英角ｺﾞｼｯｸUB" panose="020B0900000000000000" pitchFamily="50" charset="-128"/>
              </a:rPr>
              <a:t>ミンガラーバー</a:t>
            </a:r>
          </a:p>
        </p:txBody>
      </p:sp>
      <p:sp>
        <p:nvSpPr>
          <p:cNvPr id="3" name="字幕 2">
            <a:extLst>
              <a:ext uri="{FF2B5EF4-FFF2-40B4-BE49-F238E27FC236}">
                <a16:creationId xmlns:a16="http://schemas.microsoft.com/office/drawing/2014/main" id="{8CF23CF2-1011-3F4F-0BAE-97DDA124ED78}"/>
              </a:ext>
            </a:extLst>
          </p:cNvPr>
          <p:cNvSpPr>
            <a:spLocks noGrp="1"/>
          </p:cNvSpPr>
          <p:nvPr>
            <p:ph type="subTitle" idx="1"/>
          </p:nvPr>
        </p:nvSpPr>
        <p:spPr>
          <a:xfrm>
            <a:off x="693489" y="3876518"/>
            <a:ext cx="10805021" cy="2885197"/>
          </a:xfrm>
          <a:ln w="28575">
            <a:solidFill>
              <a:schemeClr val="accent5"/>
            </a:solidFill>
          </a:ln>
        </p:spPr>
        <p:txBody>
          <a:bodyPr>
            <a:normAutofit fontScale="85000" lnSpcReduction="10000"/>
          </a:bodyPr>
          <a:lstStyle/>
          <a:p>
            <a:pPr algn="l"/>
            <a:r>
              <a:rPr lang="ja-JP" altLang="en-US" dirty="0">
                <a:latin typeface="HGSｺﾞｼｯｸM" panose="020B0600000000000000" pitchFamily="50" charset="-128"/>
                <a:ea typeface="HGSｺﾞｼｯｸM" panose="020B0600000000000000" pitchFamily="50" charset="-128"/>
              </a:rPr>
              <a:t>　</a:t>
            </a:r>
            <a:r>
              <a:rPr lang="en-US" altLang="ja-JP" dirty="0">
                <a:latin typeface="HGSｺﾞｼｯｸM" panose="020B0600000000000000" pitchFamily="50" charset="-128"/>
                <a:ea typeface="HGSｺﾞｼｯｸM" panose="020B0600000000000000" pitchFamily="50" charset="-128"/>
              </a:rPr>
              <a:t>4</a:t>
            </a:r>
            <a:r>
              <a:rPr kumimoji="1" lang="ja-JP" altLang="en-US" dirty="0">
                <a:latin typeface="HGSｺﾞｼｯｸM" panose="020B0600000000000000" pitchFamily="50" charset="-128"/>
                <a:ea typeface="HGSｺﾞｼｯｸM" panose="020B0600000000000000" pitchFamily="50" charset="-128"/>
              </a:rPr>
              <a:t>月</a:t>
            </a:r>
            <a:r>
              <a:rPr kumimoji="1" lang="en-US" altLang="ja-JP" dirty="0">
                <a:latin typeface="HGSｺﾞｼｯｸM" panose="020B0600000000000000" pitchFamily="50" charset="-128"/>
                <a:ea typeface="HGSｺﾞｼｯｸM" panose="020B0600000000000000" pitchFamily="50" charset="-128"/>
              </a:rPr>
              <a:t>23</a:t>
            </a:r>
            <a:r>
              <a:rPr kumimoji="1" lang="ja-JP" altLang="en-US" dirty="0">
                <a:latin typeface="HGSｺﾞｼｯｸM" panose="020B0600000000000000" pitchFamily="50" charset="-128"/>
                <a:ea typeface="HGSｺﾞｼｯｸM" panose="020B0600000000000000" pitchFamily="50" charset="-128"/>
              </a:rPr>
              <a:t>日</a:t>
            </a:r>
            <a:r>
              <a:rPr lang="ja-JP" altLang="en-US" dirty="0">
                <a:latin typeface="HGSｺﾞｼｯｸM" panose="020B0600000000000000" pitchFamily="50" charset="-128"/>
                <a:ea typeface="HGSｺﾞｼｯｸM" panose="020B0600000000000000" pitchFamily="50" charset="-128"/>
              </a:rPr>
              <a:t>、</a:t>
            </a:r>
            <a:r>
              <a:rPr kumimoji="1" lang="ja-JP" altLang="en-US" dirty="0">
                <a:latin typeface="HGSｺﾞｼｯｸM" panose="020B0600000000000000" pitchFamily="50" charset="-128"/>
                <a:ea typeface="HGSｺﾞｼｯｸM" panose="020B0600000000000000" pitchFamily="50" charset="-128"/>
              </a:rPr>
              <a:t>ミライエに初めてのミャンマー</a:t>
            </a:r>
            <a:r>
              <a:rPr lang="ja-JP" altLang="en-US" dirty="0">
                <a:latin typeface="HGSｺﾞｼｯｸM" panose="020B0600000000000000" pitchFamily="50" charset="-128"/>
                <a:ea typeface="HGSｺﾞｼｯｸM" panose="020B0600000000000000" pitchFamily="50" charset="-128"/>
              </a:rPr>
              <a:t>人</a:t>
            </a:r>
            <a:r>
              <a:rPr kumimoji="1" lang="ja-JP" altLang="en-US" dirty="0">
                <a:latin typeface="HGSｺﾞｼｯｸM" panose="020B0600000000000000" pitchFamily="50" charset="-128"/>
                <a:ea typeface="HGSｺﾞｼｯｸM" panose="020B0600000000000000" pitchFamily="50" charset="-128"/>
              </a:rPr>
              <a:t>の技能実習生が入国し、一か月後の店舗配属に備えて入国後講習へと向かいました。</a:t>
            </a:r>
            <a:endParaRPr kumimoji="1" lang="en-US" altLang="ja-JP" dirty="0">
              <a:latin typeface="HGSｺﾞｼｯｸM" panose="020B0600000000000000" pitchFamily="50" charset="-128"/>
              <a:ea typeface="HGSｺﾞｼｯｸM" panose="020B0600000000000000" pitchFamily="50" charset="-128"/>
            </a:endParaRPr>
          </a:p>
          <a:p>
            <a:pPr algn="l"/>
            <a:r>
              <a:rPr kumimoji="1" lang="ja-JP" altLang="en-US" dirty="0">
                <a:latin typeface="HGSｺﾞｼｯｸM" panose="020B0600000000000000" pitchFamily="50" charset="-128"/>
                <a:ea typeface="HGSｺﾞｼｯｸM" panose="020B0600000000000000" pitchFamily="50" charset="-128"/>
              </a:rPr>
              <a:t>これからの日本での生活に向けて希望に胸を膨らませている様子で、ミライヘとしても全力でサポートしていく所存です。</a:t>
            </a:r>
            <a:endParaRPr kumimoji="1" lang="en-US" altLang="ja-JP" dirty="0">
              <a:latin typeface="HGSｺﾞｼｯｸM" panose="020B0600000000000000" pitchFamily="50" charset="-128"/>
              <a:ea typeface="HGSｺﾞｼｯｸM" panose="020B0600000000000000" pitchFamily="50" charset="-128"/>
            </a:endParaRPr>
          </a:p>
          <a:p>
            <a:pPr algn="l"/>
            <a:endParaRPr kumimoji="1" lang="en-US" altLang="ja-JP" dirty="0">
              <a:latin typeface="HGSｺﾞｼｯｸM" panose="020B0600000000000000" pitchFamily="50" charset="-128"/>
              <a:ea typeface="HGSｺﾞｼｯｸM" panose="020B0600000000000000" pitchFamily="50" charset="-128"/>
            </a:endParaRPr>
          </a:p>
          <a:p>
            <a:pPr algn="l"/>
            <a:r>
              <a:rPr kumimoji="1" lang="ja-JP" altLang="en-US" dirty="0">
                <a:latin typeface="HGSｺﾞｼｯｸM" panose="020B0600000000000000" pitchFamily="50" charset="-128"/>
                <a:ea typeface="HGSｺﾞｼｯｸM" panose="020B0600000000000000" pitchFamily="50" charset="-128"/>
              </a:rPr>
              <a:t>　また、ミライヘにもミャンマー人のスタッフが加わったこともあり、現在スタッフ一同で言語や文化に対する見識を深めています。</a:t>
            </a:r>
            <a:endParaRPr kumimoji="1" lang="en-US" altLang="ja-JP" dirty="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タイトルにもある「ミンガラーバー　</a:t>
            </a:r>
            <a:r>
              <a:rPr lang="my-MM" altLang="ja-JP" b="0" i="0" dirty="0">
                <a:solidFill>
                  <a:srgbClr val="000000"/>
                </a:solidFill>
                <a:effectLst/>
                <a:highlight>
                  <a:srgbClr val="FFFFFF"/>
                </a:highlight>
                <a:latin typeface="Courier New" panose="02070309020205020404" pitchFamily="49" charset="0"/>
              </a:rPr>
              <a:t>မင်္ဂလာပါ</a:t>
            </a:r>
            <a:r>
              <a:rPr lang="ja-JP" altLang="en-US" b="0" i="0" dirty="0">
                <a:solidFill>
                  <a:srgbClr val="000000"/>
                </a:solidFill>
                <a:effectLst/>
                <a:highlight>
                  <a:srgbClr val="FFFFFF"/>
                </a:highlight>
                <a:latin typeface="Courier New" panose="02070309020205020404" pitchFamily="49" charset="0"/>
              </a:rPr>
              <a:t>　</a:t>
            </a:r>
            <a:r>
              <a:rPr lang="ja-JP" altLang="en-US" dirty="0">
                <a:latin typeface="HGSｺﾞｼｯｸM" panose="020B0600000000000000" pitchFamily="50" charset="-128"/>
                <a:ea typeface="HGSｺﾞｼｯｸM" panose="020B0600000000000000" pitchFamily="50" charset="-128"/>
              </a:rPr>
              <a:t>」とは、ミャンマー語で「初めまして・こんにちは」という意味です。ミャンマーの方とお会いした際には使ってみてください。</a:t>
            </a:r>
            <a:endParaRPr kumimoji="1" lang="ja-JP" altLang="en-US" dirty="0">
              <a:latin typeface="HGSｺﾞｼｯｸM" panose="020B0600000000000000" pitchFamily="50" charset="-128"/>
              <a:ea typeface="HGSｺﾞｼｯｸM" panose="020B0600000000000000" pitchFamily="50" charset="-128"/>
            </a:endParaRPr>
          </a:p>
        </p:txBody>
      </p:sp>
      <p:pic>
        <p:nvPicPr>
          <p:cNvPr id="4" name="図 3">
            <a:extLst>
              <a:ext uri="{FF2B5EF4-FFF2-40B4-BE49-F238E27FC236}">
                <a16:creationId xmlns:a16="http://schemas.microsoft.com/office/drawing/2014/main" id="{439E6EF9-F23D-EBAE-E25C-BB5B435E81D6}"/>
              </a:ext>
            </a:extLst>
          </p:cNvPr>
          <p:cNvPicPr>
            <a:picLocks noChangeAspect="1"/>
          </p:cNvPicPr>
          <p:nvPr/>
        </p:nvPicPr>
        <p:blipFill>
          <a:blip r:embed="rId2"/>
          <a:stretch>
            <a:fillRect/>
          </a:stretch>
        </p:blipFill>
        <p:spPr>
          <a:xfrm>
            <a:off x="9622846" y="272961"/>
            <a:ext cx="2324909" cy="2549600"/>
          </a:xfrm>
          <a:prstGeom prst="rect">
            <a:avLst/>
          </a:prstGeom>
        </p:spPr>
      </p:pic>
      <p:sp>
        <p:nvSpPr>
          <p:cNvPr id="5" name="テキスト ボックス 4">
            <a:extLst>
              <a:ext uri="{FF2B5EF4-FFF2-40B4-BE49-F238E27FC236}">
                <a16:creationId xmlns:a16="http://schemas.microsoft.com/office/drawing/2014/main" id="{8E14C568-FBCB-E200-AC6B-532D193DF45A}"/>
              </a:ext>
            </a:extLst>
          </p:cNvPr>
          <p:cNvSpPr txBox="1"/>
          <p:nvPr/>
        </p:nvSpPr>
        <p:spPr>
          <a:xfrm>
            <a:off x="9926513" y="1491865"/>
            <a:ext cx="1717573" cy="542584"/>
          </a:xfrm>
          <a:prstGeom prst="rect">
            <a:avLst/>
          </a:prstGeom>
          <a:noFill/>
        </p:spPr>
        <p:txBody>
          <a:bodyPr wrap="square">
            <a:spAutoFit/>
          </a:bodyPr>
          <a:lstStyle/>
          <a:p>
            <a:pPr algn="ctr"/>
            <a:r>
              <a:rPr lang="ja-JP" altLang="en-US" sz="1463" dirty="0"/>
              <a:t>協同組合ミライエ</a:t>
            </a:r>
            <a:endParaRPr lang="en-US" altLang="ja-JP" sz="1463" dirty="0"/>
          </a:p>
          <a:p>
            <a:pPr algn="ctr"/>
            <a:r>
              <a:rPr lang="en-US" altLang="ja-JP" sz="1463" dirty="0"/>
              <a:t>2024</a:t>
            </a:r>
            <a:r>
              <a:rPr lang="ja-JP" altLang="en-US" sz="1463" dirty="0"/>
              <a:t>年</a:t>
            </a:r>
            <a:r>
              <a:rPr lang="en-US" altLang="ja-JP" sz="1463" dirty="0"/>
              <a:t>4</a:t>
            </a:r>
            <a:r>
              <a:rPr lang="ja-JP" altLang="en-US" sz="1463" dirty="0"/>
              <a:t>月</a:t>
            </a:r>
            <a:r>
              <a:rPr lang="en-US" altLang="ja-JP" sz="1463" dirty="0"/>
              <a:t>25</a:t>
            </a:r>
            <a:r>
              <a:rPr lang="ja-JP" altLang="en-US" sz="1463" dirty="0"/>
              <a:t>日</a:t>
            </a:r>
          </a:p>
        </p:txBody>
      </p:sp>
      <p:sp>
        <p:nvSpPr>
          <p:cNvPr id="11" name="テキスト ボックス 10">
            <a:extLst>
              <a:ext uri="{FF2B5EF4-FFF2-40B4-BE49-F238E27FC236}">
                <a16:creationId xmlns:a16="http://schemas.microsoft.com/office/drawing/2014/main" id="{B59B342F-72A7-6EB5-08A7-E030D5CEDABD}"/>
              </a:ext>
            </a:extLst>
          </p:cNvPr>
          <p:cNvSpPr txBox="1"/>
          <p:nvPr/>
        </p:nvSpPr>
        <p:spPr>
          <a:xfrm>
            <a:off x="6612622" y="1132633"/>
            <a:ext cx="6161714" cy="369332"/>
          </a:xfrm>
          <a:prstGeom prst="rect">
            <a:avLst/>
          </a:prstGeom>
          <a:noFill/>
        </p:spPr>
        <p:txBody>
          <a:bodyPr wrap="square">
            <a:spAutoFit/>
          </a:bodyPr>
          <a:lstStyle/>
          <a:p>
            <a:endParaRPr lang="ja-JP" altLang="en-US" dirty="0"/>
          </a:p>
        </p:txBody>
      </p:sp>
      <p:pic>
        <p:nvPicPr>
          <p:cNvPr id="8" name="図 7">
            <a:extLst>
              <a:ext uri="{FF2B5EF4-FFF2-40B4-BE49-F238E27FC236}">
                <a16:creationId xmlns:a16="http://schemas.microsoft.com/office/drawing/2014/main" id="{D542FC3D-0797-B83D-E0C1-105CAFE6A0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1375" y="1078269"/>
            <a:ext cx="3517802" cy="2504320"/>
          </a:xfrm>
          <a:prstGeom prst="rect">
            <a:avLst/>
          </a:prstGeom>
        </p:spPr>
      </p:pic>
      <p:pic>
        <p:nvPicPr>
          <p:cNvPr id="10" name="図 9">
            <a:extLst>
              <a:ext uri="{FF2B5EF4-FFF2-40B4-BE49-F238E27FC236}">
                <a16:creationId xmlns:a16="http://schemas.microsoft.com/office/drawing/2014/main" id="{CA798463-62BB-28C4-7B4A-44B34E09A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917" y="1066201"/>
            <a:ext cx="4949789" cy="2510354"/>
          </a:xfrm>
          <a:prstGeom prst="rect">
            <a:avLst/>
          </a:prstGeom>
        </p:spPr>
      </p:pic>
      <p:sp>
        <p:nvSpPr>
          <p:cNvPr id="7" name="テキスト ボックス 6">
            <a:extLst>
              <a:ext uri="{FF2B5EF4-FFF2-40B4-BE49-F238E27FC236}">
                <a16:creationId xmlns:a16="http://schemas.microsoft.com/office/drawing/2014/main" id="{A739879E-9D89-156E-5818-E658694FD1E9}"/>
              </a:ext>
            </a:extLst>
          </p:cNvPr>
          <p:cNvSpPr txBox="1"/>
          <p:nvPr/>
        </p:nvSpPr>
        <p:spPr>
          <a:xfrm>
            <a:off x="5388914" y="250543"/>
            <a:ext cx="6388216" cy="584775"/>
          </a:xfrm>
          <a:prstGeom prst="rect">
            <a:avLst/>
          </a:prstGeom>
          <a:noFill/>
        </p:spPr>
        <p:txBody>
          <a:bodyPr wrap="square">
            <a:spAutoFit/>
          </a:bodyPr>
          <a:lstStyle/>
          <a:p>
            <a:r>
              <a:rPr lang="my-MM" altLang="ja-JP" sz="3200" b="0" i="0" dirty="0">
                <a:solidFill>
                  <a:srgbClr val="000000"/>
                </a:solidFill>
                <a:effectLst/>
                <a:highlight>
                  <a:srgbClr val="FFFFFF"/>
                </a:highlight>
                <a:latin typeface="Courier New" panose="02070309020205020404" pitchFamily="49" charset="0"/>
              </a:rPr>
              <a:t>မင်္ဂလာပါ</a:t>
            </a:r>
            <a:endParaRPr lang="ja-JP" altLang="en-US" sz="3200" dirty="0"/>
          </a:p>
        </p:txBody>
      </p:sp>
    </p:spTree>
    <p:extLst>
      <p:ext uri="{BB962C8B-B14F-4D97-AF65-F5344CB8AC3E}">
        <p14:creationId xmlns:p14="http://schemas.microsoft.com/office/powerpoint/2010/main" val="10819115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146</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HGSｺﾞｼｯｸM</vt:lpstr>
      <vt:lpstr>HGS創英角ｺﾞｼｯｸUB</vt:lpstr>
      <vt:lpstr>游ゴシック</vt:lpstr>
      <vt:lpstr>游ゴシック Light</vt:lpstr>
      <vt:lpstr>Arial</vt:lpstr>
      <vt:lpstr>Courier New</vt:lpstr>
      <vt:lpstr>Office テーマ</vt:lpstr>
      <vt:lpstr>ミンガラーバー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ミンガラーバー</dc:title>
  <dc:creator>PC</dc:creator>
  <cp:lastModifiedBy>PC</cp:lastModifiedBy>
  <cp:revision>17</cp:revision>
  <cp:lastPrinted>2024-04-25T06:23:57Z</cp:lastPrinted>
  <dcterms:created xsi:type="dcterms:W3CDTF">2024-04-22T07:13:40Z</dcterms:created>
  <dcterms:modified xsi:type="dcterms:W3CDTF">2024-04-25T06:28:21Z</dcterms:modified>
</cp:coreProperties>
</file>