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9" autoAdjust="0"/>
  </p:normalViewPr>
  <p:slideViewPr>
    <p:cSldViewPr snapToGrid="0">
      <p:cViewPr varScale="1">
        <p:scale>
          <a:sx n="61" d="100"/>
          <a:sy n="61" d="100"/>
        </p:scale>
        <p:origin x="14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56A9-9CDA-4024-B8FC-61A2067F1730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FE38C-FF10-4D1B-8810-14DC749507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73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FE38C-FF10-4D1B-8810-14DC7495073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5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6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61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3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30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9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7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0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90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84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5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FCB6-4CF1-49D6-8F57-96D2B8D5FF4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5284E-C0BC-433D-A9E5-3423D972D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2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D8A4E30-02D9-45D0-B604-F8A1A3E3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09" y="259794"/>
            <a:ext cx="1755016" cy="19656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0479C7-D07A-475B-9EB8-F92102C7473A}"/>
              </a:ext>
            </a:extLst>
          </p:cNvPr>
          <p:cNvSpPr txBox="1"/>
          <p:nvPr/>
        </p:nvSpPr>
        <p:spPr>
          <a:xfrm>
            <a:off x="-768311" y="187843"/>
            <a:ext cx="7885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38200" algn="ctr"/>
            <a:r>
              <a:rPr lang="ja-JP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ベトナム人技能実習生</a:t>
            </a:r>
            <a:r>
              <a:rPr lang="en-US" altLang="ja-JP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13</a:t>
            </a:r>
            <a:r>
              <a:rPr lang="ja-JP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名が水戸に集まりました。</a:t>
            </a:r>
            <a:endParaRPr lang="ja-JP" altLang="ja-JP" sz="20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FA53FD-C21C-458E-AC9B-F3DE1D8217C7}"/>
              </a:ext>
            </a:extLst>
          </p:cNvPr>
          <p:cNvSpPr txBox="1"/>
          <p:nvPr/>
        </p:nvSpPr>
        <p:spPr>
          <a:xfrm>
            <a:off x="7053095" y="1136788"/>
            <a:ext cx="175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協同組合ミライエ</a:t>
            </a:r>
            <a:endParaRPr kumimoji="1" lang="en-US" altLang="ja-JP" sz="1200"/>
          </a:p>
          <a:p>
            <a:pPr algn="ctr"/>
            <a:r>
              <a:rPr kumimoji="1" lang="en-US" altLang="ja-JP" sz="1200"/>
              <a:t>2024</a:t>
            </a:r>
            <a:r>
              <a:rPr kumimoji="1" lang="ja-JP" altLang="en-US" sz="1200"/>
              <a:t>年</a:t>
            </a:r>
            <a:r>
              <a:rPr kumimoji="1" lang="en-US" altLang="ja-JP" sz="1200"/>
              <a:t>7</a:t>
            </a:r>
            <a:r>
              <a:rPr kumimoji="1" lang="ja-JP" altLang="en-US" sz="1200"/>
              <a:t>月</a:t>
            </a:r>
            <a:r>
              <a:rPr kumimoji="1" lang="en-US" altLang="ja-JP" sz="1200"/>
              <a:t>29</a:t>
            </a:r>
            <a:r>
              <a:rPr kumimoji="1" lang="ja-JP" altLang="en-US" sz="1200"/>
              <a:t>日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37A8EA-2267-4DA6-AC52-F02754813949}"/>
              </a:ext>
            </a:extLst>
          </p:cNvPr>
          <p:cNvSpPr/>
          <p:nvPr/>
        </p:nvSpPr>
        <p:spPr>
          <a:xfrm>
            <a:off x="262734" y="4049006"/>
            <a:ext cx="8618532" cy="270843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697680-D77E-5560-9BCE-D1285E8C26CF}"/>
              </a:ext>
            </a:extLst>
          </p:cNvPr>
          <p:cNvSpPr txBox="1"/>
          <p:nvPr/>
        </p:nvSpPr>
        <p:spPr>
          <a:xfrm>
            <a:off x="262734" y="4071016"/>
            <a:ext cx="8540721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技能実習生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13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名が茨城県内各地より水戸に集まり、食事会を開きました。</a:t>
            </a:r>
            <a:endParaRPr lang="en-US" altLang="ja-JP" sz="1700" kern="10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700" kern="10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集まったのは、来日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～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年目の実習生で、「技能実習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号」の在留資格の取得者です（来日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年目は技能実習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号という在留資格になります）。</a:t>
            </a:r>
            <a:endParaRPr lang="en-US" altLang="ja-JP" sz="1700" kern="10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700" kern="10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年間の技能実習期間も、半分の折り返しを過ぎた彼らは、日々の実習だけでなく、「日本語能力試験のＮ３」レベルや自動車整備の国家資格である「三級自動車ガソリン・エンジン整備士」への挑戦など、日本人に交じって、外国の地で積極的に取り組んでいます。これから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年間の総仕上げの</a:t>
            </a:r>
            <a: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年が始まります。最後まで気を抜かずに頑張りましょう！</a:t>
            </a:r>
            <a:br>
              <a:rPr lang="en-US" altLang="ja-JP" sz="1700" kern="10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lang="en-US" altLang="ja-JP" sz="1700" kern="10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FEFA78C-1D90-08D1-0D99-C42B4D1B0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6318CB-EF6E-3DD4-360E-F1148D242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-668" r="6284" b="23832"/>
          <a:stretch/>
        </p:blipFill>
        <p:spPr>
          <a:xfrm>
            <a:off x="168342" y="660899"/>
            <a:ext cx="5193945" cy="333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FB3195E-98E6-19E2-C202-89D2A8DAB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55" y="2516354"/>
            <a:ext cx="1949001" cy="146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C0ACBF-21E3-48CD-39BC-30B068246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23" y="1627474"/>
            <a:ext cx="2111043" cy="158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902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13530</TotalTime>
  <Words>164</Words>
  <Application>Microsoft Office PowerPoint</Application>
  <PresentationFormat>画面に合わせる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Cambria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茨城日産自動車 株式会社</dc:creator>
  <cp:lastModifiedBy>株式会社 茨城日産自動車</cp:lastModifiedBy>
  <cp:revision>70</cp:revision>
  <cp:lastPrinted>2024-06-27T08:41:39Z</cp:lastPrinted>
  <dcterms:created xsi:type="dcterms:W3CDTF">2021-09-15T06:04:52Z</dcterms:created>
  <dcterms:modified xsi:type="dcterms:W3CDTF">2024-07-29T00:39:28Z</dcterms:modified>
</cp:coreProperties>
</file>